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5" r:id="rId4"/>
    <p:sldId id="262" r:id="rId5"/>
    <p:sldId id="263" r:id="rId6"/>
    <p:sldId id="264" r:id="rId7"/>
    <p:sldId id="259" r:id="rId8"/>
    <p:sldId id="269" r:id="rId9"/>
    <p:sldId id="257" r:id="rId10"/>
    <p:sldId id="258" r:id="rId11"/>
    <p:sldId id="261" r:id="rId12"/>
    <p:sldId id="267" r:id="rId13"/>
    <p:sldId id="268" r:id="rId14"/>
    <p:sldId id="271" r:id="rId15"/>
    <p:sldId id="260" r:id="rId16"/>
    <p:sldId id="266" r:id="rId17"/>
    <p:sldId id="270" r:id="rId18"/>
    <p:sldId id="273" r:id="rId19"/>
    <p:sldId id="274" r:id="rId20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25.4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7552 8192,'71'-69'10394,"-1"6"-8228,96-93-3817,857-1022-9258,-822 907 10909,-12-9 0,224-447 0,-216 308 0,186-581 0,2-475 0,-307 1042 0,13-243 0,-57 2 0,-36 543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4:19.3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8192,'2'16'11095,"8"8"-10889,-2-6-39,100 341-167,-93-288 0,-3 0 0,-3 1 0,0 83 0,-9-167 349,1-76-3676,2 48 5425,4-12-1341,23-86 0,-23 117-1111,0 1-1,16-30 0,-16 37-849,0 1-1,1 1 1,0-1 0,19-18-1,0 8 7637,-22 19-6430,0 0 1,-1-1 0,1 1-1,-1-1 1,0 0-1,0 0 1,5-8-1,-2-1-2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28.5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8192,'0'0'0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55:45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1 0 8192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39.351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 0 4915,'2'1'105,"0"0"-1,0 0 0,0-1 1,0 1-1,1 0 1,-2 1-1,1-1 1,0 0-1,0 1 1,0-1-1,0 1 1,-1-1-1,1 1 1,-1 0-1,1 0 1,-1 0-1,0-1 1,2 5-1,1 0 105,71 93 219,4-4 0,5-3 1,3-4-1,4-3 0,4-5 0,3-4 1,3-4-1,4-5 0,2-4 1,3-6-1,2-4 0,2-4 0,126 33 1,-86-41-44,2-8 1,0-5 0,206 7 0,-240-30-426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40.703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149 75 4915,'-10'12'139,"0"0"-1,1 0 0,0 1 1,1 0-1,1 0 1,0 1-1,-9 27 1,2 2 484,-10 58 0,1 77 11766,25-221-12388,-1-287 0,-8 291-179,5 32 94,0-1-1,1 1 0,0-1 0,0 0 1,1-7-1,0 12 75,0 1 0,0 0 1,1 0-1,-1-1 0,1 1 0,0 0 1,0 0-1,0 0 0,0 0 1,0 0-1,0 0 0,0 0 0,1 0 1,-1 1-1,1-1 0,-1 0 0,1 1 1,0-1-1,-1 1 0,1 0 0,3-2 1,2-1-19,1 1 1,-1 1 0,0-1 0,1 2-1,-1-1 1,1 1 0,-1 0-1,1 0 1,0 1 0,0 0-1,14 1 1,10 4-174,45 12 1,10 7-830,130 56 0,-96-25-8226,-63-22 7401,-58-33 1863,1 1 0,-1-1 0,1 0 0,-1 1 0,1-1 0,-1 0 1,0 1-1,1-1 0,-1 1 0,1-1 0,-1 1 0,0-1 0,1 1 0,-1-1 0,0 1 1,0-1-1,1 1 0,-1-1 0,0 1 0,0-1 0,0 1 0,0 0 0,0-1 0,0 1 1,0-1-1,0 1 0,0-1 0,0 1 0,0 1 0,-1-1-17,-1 0 0,1 0-1,-1 0 1,1-1 0,-1 1 0,0 0-1,1 0 1,-1-1 0,0 1 0,1-1-1,-1 0 1,0 1 0,0-1 0,1 0-1,-4 0 1,-39 3 42,-16 1-36,1 2 0,-105 25 0,-74 51-56,184-58 54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50.368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324 0 4915,'0'9'862,"-5"12"-862,-1 16 644,1 11-644,-4 33 764,-5 16-764,-4 10 979,-8 32-979,-5 5 1051,-5 10-1051,-6 10 1259,4-18-1259,4-16 1383,8-16-1383,8-20 1396,8-20-1396,5-23 3375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12:51.943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80 83 4915,'-1'1'56,"0"-1"0,0 0-1,0 1 1,0-1 0,0 0 0,0 1-1,0-1 1,1 1 0,-1-1 0,0 1 0,0 0-1,1-1 1,-1 1 0,0 0 0,1 0-1,-1-1 1,0 1 0,1 0 0,-1 0 0,1 0-1,0 0 1,-1 0 0,1-1 0,0 1-1,-1 0 1,1 0 0,0 2 0,-5 30 2067,4-29-1984,1 19 681,2 0 1,0 0-1,1 0 1,1 0-1,1-1 1,2 1-1,0-1 1,12 26-1,1 7 2550,-19-53-3365,-1 0 0,1 0-1,0 0 1,0 0 0,0 0 0,0 0-1,0 0 1,0-1 0,0 1 0,0 0-1,1-1 1,-1 1 0,1-1 0,-1 0-1,1 1 1,-1-1 0,1 0 0,0 0-1,0 0 1,0 0 0,-1 0 0,1 0-1,0 0 1,0-1 0,0 1 0,0-1-1,0 0 1,1 1 0,-1-1 0,0 0-1,0 0 1,0 0 0,0-1 0,0 1-1,0 0 1,0-1 0,0 1 0,3-2 0,8-3-34,-1-1 1,1 0 0,-1 0-1,20-16 1,-18 13-25,104-72-169,-1 0-3430,-167-9-6907,17 79 10584,17 6-22,0 0 0,1-2 0,0 0 0,-25-15 0,21 9-16,-1 1-1,-1 1 1,0 0-1,0 2 1,-1 1-1,0 0 0,0 2 1,-1 0-1,0 1 1,0 2-1,0 0 1,-27 1-1,24 2 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5:48.17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1 0 8192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5:50.42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2208 8192,'18'-16'8055,"2"1"-4451,47-20-4439,-30 17 1479,666-304-5357,24 42-1592,-530 206 5855,782-254 450,11 45 0,278-86 0,-822 222 0,434-128 0,-786 250 0,-24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5:51.27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 8192,'105'0'8492,"0"-2"-5014,325 5-3980,-398 3 502,-31-6 0,0 1 0,-1-1 0,1 0 0,-1 0 0,1 1 0,-1-1 0,1 0 0,-1 1 0,0-1 0,1 0 0,-1 1 0,1-1 0,-1 1 0,0-1 0,1 1 0,-1-1 0,0 1 0,1-1 0,-1 1 0,0-1 0,0 1 0,0-1 0,0 1 0,1 0 0,-1-1 0,0 2 0,-1 0 0,0 1 0,-1 0 0,1-1 0,-1 1 0,1-1 0,-1 1 0,0-1 0,0 0 0,0 0 0,0 0 0,0 0 0,0 0 0,-1 0 0,1 0 0,-4 1 0,-41 31-709,1 1 1,-48 50-1,80-70 340,0 1 1,0 0-1,2 1 0,0 1 1,1 0-1,1 1 0,1 0 1,0 0-1,-8 30 1,16-46 874,0 1 0,0-1 0,0 0 0,0 1 0,0-1 0,-1 0 0,0 0 0,0 0 0,0 0 0,-3 4 0,4-7-499,0 1 0,0-1 0,0 1 0,0-1-1,0 0 1,0 1 0,0-1 0,0 0 0,0 0 0,0 0-1,-1 0 1,1 0 0,0 0 0,0 0 0,0 0 0,0 0-1,0 0 1,0-1 0,0 1 0,0 0 0,0-1 0,0 1-1,0-1 1,0 1 0,0-1 0,0 1 0,0-1 0,0 0-1,0 1 1,1-1 0,-1 0 0,0 0 0,1 0 0,-1 0-1,0-1 1,-12-12-17,0-1 0,2 0 0,0-1 0,1 0 0,-15-32 0,-32-96-4988,44 107 1770,1 3 487,2 6 2300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26.9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180 0 8192,'-23'27'8054,"1"2"-4450,4 1-3667,1 1 0,-24 60-1,29-60 64,3-12 0,1 0 0,1 1 0,1 0 0,1 0 0,0 1 0,-2 29 0,7-48 3,0 0-1,1 0 1,-1-1-1,0 1 1,1 0-1,-1 0 1,1 0-1,-1-1 0,1 1 1,0 0-1,0-1 1,0 1-1,0 0 1,0-1-1,0 1 1,0-1-1,0 0 1,1 1-1,-1-1 1,1 0-1,-1 0 1,1 0-1,-1 0 1,1 0-1,-1 0 1,1 0-1,0 0 1,0-1-1,-1 1 1,1-1-1,0 1 0,3-1 1,7 2-230,0-1-1,-1-1 1,1 0-1,14-1 1,-6 0-1194,-15 1 1358,20-1-922,0 0 0,0-1 0,-1-1 1,34-9-1,-51 10 811,-1 0-1,0-1 1,0 1 0,0-1 0,-1 0 0,1-1 0,-1 1 0,1-1 0,-1 0-1,0 0 1,-1-1 0,1 1 0,-1-1 0,0 0 0,0-1 0,0 1 0,-1-1-1,0 1 1,0-1 0,0 0 0,-1 0 0,2-7 0,-3 11 204,0-1 1,0 1-1,0 0 1,-1-1-1,0 1 1,1 0-1,-1-1 1,0 1-1,0-1 1,0 1-1,0 0 1,0-1-1,-1 1 1,1 0-1,-1-1 1,1 1-1,-1 0 1,0-1-1,0 1 1,0 0-1,0 0 1,-1 0-1,1 0 1,0 0-1,-1 0 1,0 0-1,1 1 1,-3-3-1,-3 0-20,0 1 0,0 0 0,0 0 0,-1 0 0,1 1 0,0 0 0,-10-1 1,16 2-32,-19-3-538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5:59.00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10486 0 8192,'-21'2'8303,"0"1"-4913,-40 15-4506,39-11 1984,-257 86-4306,-53 18-1860,97-43 4796,-215 43-1264,-179 18 1325,-2653 577 441,948-202 0,-10-166 0,1869-299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9:56:07.340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24 8192,'188'11'4834,"-113"-4"-1517,82-4 0,189-45-3317,-330 40 0,-127 80 0,-323 198 0,417-265 0,-43 25 0,56-34 0,1 0 0,-1 0 0,1-1 0,-1 0 0,0 0 0,0 0 0,1 0 0,-1-1 0,0 1 0,0-1 0,0 0 0,0 0 0,1 0 0,-7-2 0,9 2 0,0-1 0,0 1 0,-1-1 0,1 0 0,0 0 0,0 0 0,0 0 0,0 0 0,0 0 0,0 0 0,0 0 0,0 0 0,1 0 0,-1 0 0,0-1 0,1 1 0,-1 0 0,0-1 0,1 1 0,0 0 0,-1-1 0,1 1 0,0-1 0,0 1 0,0-3 0,2-40 0,-1 37 0,10-69 0,-6 44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55.5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8192,'3'0'11468,"6"4"-11468,1 5 0,-1 5 0,1 3 0,4 4 0,2 1 0,-1 1 0,0 0 0,-1 4 0,-1-2 0,3-3 0,-3 0 0,-2-4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56.6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 0 8192,'-3'0'11332,"-2"4"-11332,0 5 136,1 1-136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2:57.2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 14 8192,'-4'-4'11468,"-4"-1"-11468,-6 0 0,0 5 0,-1 3 0,2 4 0,3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3:12.4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13963 8192,'132'-126'10394,"-3"9"-8228,178-173-3817,1584-1886-9258,-1519 1673 10909,-22-15 0,415-824 0,-402 566 0,344-1073 0,7-878 0,-570 1927 0,23-451 0,-103 5 0,-67 1005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3:12.5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 1 8192,'-7'0'11332,"-2"7"-11332,0 9 136,2 3-136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3:49.1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561 0 8192,'-14'8'11085,"-3"16"-11239,11-13 691,-71 87-537,-156 152 0,154-171 0,31-34 0,33-33 0,1 1 0,0 0 0,-22 30 0,35-42 0,1-1 0,-1 1 0,0 0 0,1 0 0,-1 0 0,1 0 0,-1 0 0,1 0 0,-1-1 0,1 1 0,0 0 0,-1 0 0,1 1 0,0-1 0,0 0 0,0 0 0,0 0 0,0 0 0,0 0 0,0 0 0,0 0 0,0 0 0,1 0 0,-1 0 0,0 0 0,1 2 0,1-2 0,-1 0 0,0 0 0,0 0 0,1 0 0,-1 0 0,1 0 0,-1 0 0,0-1 0,1 1 0,0 0 0,-1-1 0,1 1 0,-1-1 0,1 0 0,2 1 0,5 0 0,0-1 0,0 0 0,0 0 0,0-1 0,11-2 0,34-13-155,-1-2-1,99-50 1,-145 64 62,45-23-3084,-1-2 0,70-54 0,-76 48 5034,0-1 4465,-43 34-6200,0 1 0,0-1 0,0 1 0,-1-1 1,1 0-1,-1 0 0,1 0 0,-1 0 0,1 0 0,-1 0 0,0-1 1,0 1-1,0 0 0,0-1 0,-1 1 0,2-5 0,-2 5-127,-1 1-1,1-1 0,0 1 0,-1-1 1,1 1-1,-1-1 0,1 1 1,-1 0-1,0-1 0,0 1 1,0 0-1,0-1 0,0 1 1,0 0-1,0 0 0,0 0 0,0 0 1,0 0-1,0 0 0,-1 0 1,1 0-1,-1 0 0,1 1 1,0-1-1,-1 1 0,1-1 1,-1 1-1,-1-1 0,-7-3 6,1 1 0,-1 0 0,1 1 0,-1 0 0,0 1 0,0 0 0,0 0 0,-17 2 0,20 0 0,-1 1 0,1 0 0,0 0 0,0 1 0,0-1 0,1 2 0,-1-1 0,1 1 0,0 0 0,0 0 0,0 1 0,-7 7 0,-15 12 0,16-15 0,0 1 0,1 0 0,0 1 0,0 0 0,1 1 0,1 0 0,0 1 0,-13 22 0,22-34-3,0-1-1,-1 1 1,1-1 0,0 1-1,-1-1 1,1 1 0,0-1-1,0 1 1,0-1-1,0 1 1,0 0 0,-1-1-1,1 1 1,0-1-1,0 1 1,0 0 0,0-1-1,1 1 1,-1-1 0,0 1-1,0-1 1,0 1-1,0 0 1,1-1 0,-1 1-1,0-1 1,0 1-1,1-1 1,-1 1 0,0-1-1,1 1 1,-1-1 0,1 0-1,-1 1 1,1-1-1,-1 1 1,0-1 0,1 0-1,-1 0 1,1 1 0,0-1-1,-1 0 1,1 0-1,-1 1 1,1-1 0,-1 0-1,1 0 1,0 0-1,-1 0 1,1 0 0,-1 0-1,1 0 1,-1 0 0,1 0-1,0 0 1,-1 0-1,1 0 1,-1-1 0,1 1-1,-1 0 1,1 0-1,0-1 1,-1 1 0,1 0-1,0-1 1,39-17-3570,2-7 1071,53-40-1,-85 57 2261,0 0-1,0 0 1,-1-1-1,0-1 1,0 1-1,-1-2 1,-1 1-1,0-1 1,0 0-1,8-19 1,-10-10 3995,-5 35-3092,0 1 1,1-1-1,-1 1 0,1-1 0,-1 1 1,2-1-1,-1 1 0,0 0 0,1-1 1,2-4-1,-3 8-644,0 1 0,0-1 0,0 1 0,0 0 1,1 0-1,-1-1 0,0 1 0,0 0 0,0 0 0,0 0 1,0 0-1,0 0 0,0 0 0,1 1 0,-1-1 0,0 0 1,0 0-1,0 1 0,0-1 0,0 1 0,0-1 0,0 1 1,0-1-1,0 1 0,0 0 0,-1-1 0,3 3 0,25 21-60,-27-24 47,36 37-621,18 23-4711,0-1 246,-54-58 5017,0 0-1,1 0 0,-1 0 0,0 0 1,0 0-1,0 0 0,0 0 1,0 1-1,-1-1 0,1 0 0,0 1 1,0-1-1,-1 1 0,1-1 1,-1 1-1,0-1 0,1 1 1,-1-1-1,0 1 0,0-1 0,0 1 1,0-1-1,0 1 0,0-1 1,-1 4-1,0-4 306,0 1 0,0 0 1,-1-1-1,1 1 0,-1-1 1,1 0-1,-1 1 0,0-1 0,1 0 1,-1 0-1,0 0 0,0 0 0,0 0 1,0 0-1,0-1 0,-3 1 1,-53 9 6032,26-8-4826,-28-3-598,40 0-839,0 1 0,0 0 0,0 1 0,0 2 1,0 0-1,0 1 0,-30 10 0,-81 46-11478,112-50 11468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0:14:17.7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8325 8192,'0'-13'1663,"2"1"-1,0-1 1,0 1 0,6-18 0,3-9-716,64-232 1269,-12 59-5021,160-822-5867,-70-183 8672,-95-16 0,-50 1009 0,13-129 0,97-515 0,-54 421 0,-55 325 0,-12-205 0,-59-354 0,24 292 0,21 185 2595,-30-250 6278,26 314-8873,18 111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80677D-9D6A-8B76-8257-9A762AF30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0870C91-C825-C974-ABC6-23C7B694E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2A899C9-7AE9-1E07-7EAB-A926094C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9056E1F-B8A9-5E15-C58F-3F958A8E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B7C06FD-BBA9-DA60-1270-50F88AF9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22963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CBDCFB-B47C-5202-E72B-11C5A38B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D1EB4F86-6228-FA27-C4B0-FA8AA25E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6968736-03EA-6114-2152-D592A8D7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F51E94F-4C50-84D6-591E-B8E3B400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34D6DFA-A8E4-9958-9E5E-D89D1FBD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1382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AE1063BD-DEB0-2E96-55FC-901244330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13106F3C-3386-D845-43A7-0CBCC6530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C8A4B99-583C-2F71-2649-8DD3A496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3165CA5-ECE7-8C10-60F2-9E2C2CDB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A125D4F-7316-AC19-EFAB-1EBBA588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0821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3FFDB71-2094-7C42-57A0-79A937A2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E9C9A86-CD54-0617-AF3C-18E8E1783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18A0505-2441-2AAF-277E-F3B8E777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A737BB2-23A8-D10A-A955-4147F77B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B051C60-75C8-0BA4-5244-FF72E56C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0276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4C7BDF-0535-5AC9-F903-89A1A380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07A12824-0E4E-97E2-BC6E-1A66F2A02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572473E-74FF-12FA-9524-B52C7F200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8535C97-4817-6655-5D2E-E22AC735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F802D642-16B3-6821-3782-F61E6B90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1359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17868D-D6A1-981A-348E-099C236D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A4CEB7F-BC79-707F-81C5-037966222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C332997-8EB8-8DC5-53E0-EC898E679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6701FD8F-735A-CC52-DEBD-1D3259C8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A9E8B142-2AC5-FFEC-BBA0-A15FEFE2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98948393-1B2B-350C-4C1F-49C05741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8207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CD4EFA-C89E-585E-14E6-1D27F731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352A582A-1B4D-F462-3382-AFF59E943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F3A9A82-9056-BD35-F601-7F2F003F8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BFEA4A84-BEF0-73E6-0E58-32275EFC4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ED395316-FBE1-89D6-40A0-AC7A929F6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A2C31B56-F356-49BD-4276-2BF5EF213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3FBD5C9B-5616-8F49-B7DD-CBD633A0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48C82ADB-4FC0-4E0A-8921-4CED956E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67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670D307-761E-9B14-6673-800CEA31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14DF501-E1DB-F6D8-1CCC-6FA99910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D9D9ED43-81C8-2D5A-EA15-C6958E1E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0EC39794-7C2E-A0E1-303E-F35967F4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4640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8A38D816-4614-D688-81C3-EA7355C6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7966D6CC-6E09-FA5A-D66A-41B2B5C0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66FBCCC9-188B-8428-F311-F1921E60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6405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9BB6776-8584-D152-93D2-C7AEFC76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5EBE65E-4632-B8E2-9024-C2F7F84D5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CCA9018-4D31-AE10-067E-43F293AD0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DDBCF322-C247-6EE6-789A-62E7DE92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BFE28813-7E21-F5D2-B6B0-AEF8131A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B4407A10-A23C-FA0C-EAA7-1C896B7C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3253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5869201-8AA5-56E6-9097-0B9EE6BD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069D6D0C-747E-9121-61BF-D224AA007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A8F843C-2C37-C31C-14E7-50D3146B0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39FC08CF-D14A-CC03-32E2-CC09A7E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A7F13D9-4808-E89D-6836-4A71EC802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8C8C1C74-BE18-F891-6BCE-9E2BE15F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5496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678F04D1-DEFA-1B29-004A-B007A5CC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0644B6C-0791-F058-99AF-2B51A3FF8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87FC6EB-5C51-1C32-16DF-33195EADA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36FD7-ECAF-4056-813D-0DDC78808C6D}" type="datetimeFigureOut">
              <a:rPr lang="sl-SI" smtClean="0"/>
              <a:t>8. 12. 2025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0C65E4E-5E68-D64C-B2B0-F0BBBA1D8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353F32B-E756-78D3-09E7-48C0FEBC1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056C3-474E-40CD-87BE-C691853342B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8345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customXml" Target="../ink/ink14.xml"/><Relationship Id="rId12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customXml" Target="../ink/ink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6A4841-4452-00CB-BF5A-E92F1D52C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Diffusion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models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generating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background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events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67D6275-CF28-54CA-BA60-C93074846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Korl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Železnikar, 10. 12. 2025</a:t>
            </a:r>
          </a:p>
        </p:txBody>
      </p:sp>
    </p:spTree>
    <p:extLst>
      <p:ext uri="{BB962C8B-B14F-4D97-AF65-F5344CB8AC3E}">
        <p14:creationId xmlns:p14="http://schemas.microsoft.com/office/powerpoint/2010/main" val="287379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slov 1">
            <a:extLst>
              <a:ext uri="{FF2B5EF4-FFF2-40B4-BE49-F238E27FC236}">
                <a16:creationId xmlns:a16="http://schemas.microsoft.com/office/drawing/2014/main" id="{EE5FAA1A-1DE1-7947-5AB7-E2D5D182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1150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EDM, EDM2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Rokopis 8">
                <a:extLst>
                  <a:ext uri="{FF2B5EF4-FFF2-40B4-BE49-F238E27FC236}">
                    <a16:creationId xmlns:a16="http://schemas.microsoft.com/office/drawing/2014/main" id="{A1D9BB88-E9F1-D367-4338-398BCE5FB8DD}"/>
                  </a:ext>
                </a:extLst>
              </p14:cNvPr>
              <p14:cNvContentPartPr/>
              <p14:nvPr/>
            </p14:nvContentPartPr>
            <p14:xfrm>
              <a:off x="-800505" y="1419255"/>
              <a:ext cx="360" cy="360"/>
            </p14:xfrm>
          </p:contentPart>
        </mc:Choice>
        <mc:Fallback>
          <p:pic>
            <p:nvPicPr>
              <p:cNvPr id="9" name="Rokopis 8">
                <a:extLst>
                  <a:ext uri="{FF2B5EF4-FFF2-40B4-BE49-F238E27FC236}">
                    <a16:creationId xmlns:a16="http://schemas.microsoft.com/office/drawing/2014/main" id="{A1D9BB88-E9F1-D367-4338-398BCE5FB8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36505" y="138325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Rokopis 16">
                <a:extLst>
                  <a:ext uri="{FF2B5EF4-FFF2-40B4-BE49-F238E27FC236}">
                    <a16:creationId xmlns:a16="http://schemas.microsoft.com/office/drawing/2014/main" id="{8A25B466-9188-B3A3-815E-E8F680A08DF8}"/>
                  </a:ext>
                </a:extLst>
              </p14:cNvPr>
              <p14:cNvContentPartPr/>
              <p14:nvPr/>
            </p14:nvContentPartPr>
            <p14:xfrm>
              <a:off x="-914625" y="371295"/>
              <a:ext cx="360" cy="360"/>
            </p14:xfrm>
          </p:contentPart>
        </mc:Choice>
        <mc:Fallback>
          <p:pic>
            <p:nvPicPr>
              <p:cNvPr id="17" name="Rokopis 16">
                <a:extLst>
                  <a:ext uri="{FF2B5EF4-FFF2-40B4-BE49-F238E27FC236}">
                    <a16:creationId xmlns:a16="http://schemas.microsoft.com/office/drawing/2014/main" id="{8A25B466-9188-B3A3-815E-E8F680A08D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2625" y="35329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PoljeZBesedilom 26">
            <a:extLst>
              <a:ext uri="{FF2B5EF4-FFF2-40B4-BE49-F238E27FC236}">
                <a16:creationId xmlns:a16="http://schemas.microsoft.com/office/drawing/2014/main" id="{B3BC97FE-29C2-DDB8-4E4B-8F74668D1F05}"/>
              </a:ext>
            </a:extLst>
          </p:cNvPr>
          <p:cNvSpPr txBox="1"/>
          <p:nvPr/>
        </p:nvSpPr>
        <p:spPr>
          <a:xfrm>
            <a:off x="5419575" y="31721"/>
            <a:ext cx="5553225" cy="646331"/>
          </a:xfrm>
          <a:prstGeom prst="rect">
            <a:avLst/>
          </a:prstGeom>
          <a:solidFill>
            <a:schemeClr val="accent1">
              <a:lumMod val="20000"/>
              <a:lumOff val="80000"/>
              <a:alpha val="31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Variance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undershooting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problems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in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high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level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features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9DDDAFF6-1392-1105-5583-5B0EFDB31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464"/>
            <a:ext cx="12192000" cy="6056860"/>
          </a:xfrm>
          <a:prstGeom prst="rect">
            <a:avLst/>
          </a:prstGeom>
        </p:spPr>
      </p:pic>
      <p:sp>
        <p:nvSpPr>
          <p:cNvPr id="4" name="Puščica: desno 3">
            <a:extLst>
              <a:ext uri="{FF2B5EF4-FFF2-40B4-BE49-F238E27FC236}">
                <a16:creationId xmlns:a16="http://schemas.microsoft.com/office/drawing/2014/main" id="{29A92C94-C87A-E37D-6AD0-8AFC49382AB1}"/>
              </a:ext>
            </a:extLst>
          </p:cNvPr>
          <p:cNvSpPr/>
          <p:nvPr/>
        </p:nvSpPr>
        <p:spPr>
          <a:xfrm rot="7927274">
            <a:off x="355518" y="3140583"/>
            <a:ext cx="6993695" cy="1570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7" name="Puščica: desno 6">
            <a:extLst>
              <a:ext uri="{FF2B5EF4-FFF2-40B4-BE49-F238E27FC236}">
                <a16:creationId xmlns:a16="http://schemas.microsoft.com/office/drawing/2014/main" id="{454599E3-158C-AF56-F0BD-C5C61CB1EB90}"/>
              </a:ext>
            </a:extLst>
          </p:cNvPr>
          <p:cNvSpPr/>
          <p:nvPr/>
        </p:nvSpPr>
        <p:spPr>
          <a:xfrm rot="6251477">
            <a:off x="3528987" y="3176775"/>
            <a:ext cx="5378636" cy="1743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3756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0AAEA57-F8D7-EBDE-7DF7-750D737A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44E93EB6-8FB8-5E23-D6EB-E614EC50F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30" y="0"/>
            <a:ext cx="6245570" cy="6858000"/>
          </a:xfr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8EF30B7B-CD84-513D-A289-452E8872D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570" y="0"/>
            <a:ext cx="6245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4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7D2B0C-B4D6-00FC-920E-67E303E8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302033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Problems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with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6BAF8531-B53A-FA16-987A-585C9B6B2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225" y="3429000"/>
            <a:ext cx="4705350" cy="581025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9F3E6250-0422-604C-F29A-DEF655D5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552575"/>
            <a:ext cx="11087100" cy="1543050"/>
          </a:xfrm>
          <a:prstGeom prst="rect">
            <a:avLst/>
          </a:prstGeom>
        </p:spPr>
      </p:pic>
      <p:cxnSp>
        <p:nvCxnSpPr>
          <p:cNvPr id="9" name="Raven puščični povezovalnik 8">
            <a:extLst>
              <a:ext uri="{FF2B5EF4-FFF2-40B4-BE49-F238E27FC236}">
                <a16:creationId xmlns:a16="http://schemas.microsoft.com/office/drawing/2014/main" id="{846EAB8C-E1FE-7A8D-5721-463FAACB7E6E}"/>
              </a:ext>
            </a:extLst>
          </p:cNvPr>
          <p:cNvCxnSpPr/>
          <p:nvPr/>
        </p:nvCxnSpPr>
        <p:spPr>
          <a:xfrm flipH="1">
            <a:off x="4219575" y="2762250"/>
            <a:ext cx="133350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Slika 12">
            <a:extLst>
              <a:ext uri="{FF2B5EF4-FFF2-40B4-BE49-F238E27FC236}">
                <a16:creationId xmlns:a16="http://schemas.microsoft.com/office/drawing/2014/main" id="{AF94C2A6-09BC-070A-2C7C-0FCD1D00E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167187"/>
            <a:ext cx="11010900" cy="1085850"/>
          </a:xfrm>
          <a:prstGeom prst="rect">
            <a:avLst/>
          </a:prstGeom>
        </p:spPr>
      </p:pic>
      <p:grpSp>
        <p:nvGrpSpPr>
          <p:cNvPr id="23" name="Skupina 22">
            <a:extLst>
              <a:ext uri="{FF2B5EF4-FFF2-40B4-BE49-F238E27FC236}">
                <a16:creationId xmlns:a16="http://schemas.microsoft.com/office/drawing/2014/main" id="{FAFA412B-7369-CB01-ADDA-283B6D23D87C}"/>
              </a:ext>
            </a:extLst>
          </p:cNvPr>
          <p:cNvGrpSpPr/>
          <p:nvPr/>
        </p:nvGrpSpPr>
        <p:grpSpPr>
          <a:xfrm>
            <a:off x="6090255" y="5430585"/>
            <a:ext cx="929880" cy="462600"/>
            <a:chOff x="6090255" y="5430585"/>
            <a:chExt cx="9298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Rokopis 20">
                  <a:extLst>
                    <a:ext uri="{FF2B5EF4-FFF2-40B4-BE49-F238E27FC236}">
                      <a16:creationId xmlns:a16="http://schemas.microsoft.com/office/drawing/2014/main" id="{8FB64848-55A9-8F17-F3BF-E3E4A7373EFD}"/>
                    </a:ext>
                  </a:extLst>
                </p14:cNvPr>
                <p14:cNvContentPartPr/>
                <p14:nvPr/>
              </p14:nvContentPartPr>
              <p14:xfrm>
                <a:off x="6124455" y="5448225"/>
                <a:ext cx="895680" cy="444960"/>
              </p14:xfrm>
            </p:contentPart>
          </mc:Choice>
          <mc:Fallback xmlns="">
            <p:pic>
              <p:nvPicPr>
                <p:cNvPr id="21" name="Rokopis 20">
                  <a:extLst>
                    <a:ext uri="{FF2B5EF4-FFF2-40B4-BE49-F238E27FC236}">
                      <a16:creationId xmlns:a16="http://schemas.microsoft.com/office/drawing/2014/main" id="{8FB64848-55A9-8F17-F3BF-E3E4A7373E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1815" y="5385225"/>
                  <a:ext cx="10213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Rokopis 21">
                  <a:extLst>
                    <a:ext uri="{FF2B5EF4-FFF2-40B4-BE49-F238E27FC236}">
                      <a16:creationId xmlns:a16="http://schemas.microsoft.com/office/drawing/2014/main" id="{1A7AF93B-C4F5-673D-A159-705F3A7F4344}"/>
                    </a:ext>
                  </a:extLst>
                </p14:cNvPr>
                <p14:cNvContentPartPr/>
                <p14:nvPr/>
              </p14:nvContentPartPr>
              <p14:xfrm>
                <a:off x="6090255" y="5430585"/>
                <a:ext cx="263880" cy="189720"/>
              </p14:xfrm>
            </p:contentPart>
          </mc:Choice>
          <mc:Fallback xmlns="">
            <p:pic>
              <p:nvPicPr>
                <p:cNvPr id="22" name="Rokopis 21">
                  <a:extLst>
                    <a:ext uri="{FF2B5EF4-FFF2-40B4-BE49-F238E27FC236}">
                      <a16:creationId xmlns:a16="http://schemas.microsoft.com/office/drawing/2014/main" id="{1A7AF93B-C4F5-673D-A159-705F3A7F43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27615" y="5367945"/>
                  <a:ext cx="38952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Skupina 28">
            <a:extLst>
              <a:ext uri="{FF2B5EF4-FFF2-40B4-BE49-F238E27FC236}">
                <a16:creationId xmlns:a16="http://schemas.microsoft.com/office/drawing/2014/main" id="{C01F0431-B477-D52E-621E-9C9DDC3D40E2}"/>
              </a:ext>
            </a:extLst>
          </p:cNvPr>
          <p:cNvGrpSpPr/>
          <p:nvPr/>
        </p:nvGrpSpPr>
        <p:grpSpPr>
          <a:xfrm>
            <a:off x="4152735" y="2780985"/>
            <a:ext cx="200160" cy="651960"/>
            <a:chOff x="4152735" y="2780985"/>
            <a:chExt cx="200160" cy="65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Rokopis 26">
                  <a:extLst>
                    <a:ext uri="{FF2B5EF4-FFF2-40B4-BE49-F238E27FC236}">
                      <a16:creationId xmlns:a16="http://schemas.microsoft.com/office/drawing/2014/main" id="{6990FB53-C241-A7A8-BA7C-34CC85998F69}"/>
                    </a:ext>
                  </a:extLst>
                </p14:cNvPr>
                <p14:cNvContentPartPr/>
                <p14:nvPr/>
              </p14:nvContentPartPr>
              <p14:xfrm>
                <a:off x="4236255" y="2780985"/>
                <a:ext cx="116640" cy="579960"/>
              </p14:xfrm>
            </p:contentPart>
          </mc:Choice>
          <mc:Fallback xmlns="">
            <p:pic>
              <p:nvPicPr>
                <p:cNvPr id="27" name="Rokopis 26">
                  <a:extLst>
                    <a:ext uri="{FF2B5EF4-FFF2-40B4-BE49-F238E27FC236}">
                      <a16:creationId xmlns:a16="http://schemas.microsoft.com/office/drawing/2014/main" id="{6990FB53-C241-A7A8-BA7C-34CC85998F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73615" y="2717985"/>
                  <a:ext cx="24228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Rokopis 27">
                  <a:extLst>
                    <a:ext uri="{FF2B5EF4-FFF2-40B4-BE49-F238E27FC236}">
                      <a16:creationId xmlns:a16="http://schemas.microsoft.com/office/drawing/2014/main" id="{CAF0AAF9-16FB-9D09-933F-96BEF6B67C24}"/>
                    </a:ext>
                  </a:extLst>
                </p14:cNvPr>
                <p14:cNvContentPartPr/>
                <p14:nvPr/>
              </p14:nvContentPartPr>
              <p14:xfrm>
                <a:off x="4152735" y="3265545"/>
                <a:ext cx="188280" cy="167400"/>
              </p14:xfrm>
            </p:contentPart>
          </mc:Choice>
          <mc:Fallback xmlns="">
            <p:pic>
              <p:nvPicPr>
                <p:cNvPr id="28" name="Rokopis 27">
                  <a:extLst>
                    <a:ext uri="{FF2B5EF4-FFF2-40B4-BE49-F238E27FC236}">
                      <a16:creationId xmlns:a16="http://schemas.microsoft.com/office/drawing/2014/main" id="{CAF0AAF9-16FB-9D09-933F-96BEF6B67C2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90095" y="3202545"/>
                  <a:ext cx="313920" cy="29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PoljeZBesedilom 29">
            <a:extLst>
              <a:ext uri="{FF2B5EF4-FFF2-40B4-BE49-F238E27FC236}">
                <a16:creationId xmlns:a16="http://schemas.microsoft.com/office/drawing/2014/main" id="{862C9B29-671C-3BA5-95B2-B7C79ED2F842}"/>
              </a:ext>
            </a:extLst>
          </p:cNvPr>
          <p:cNvSpPr txBox="1"/>
          <p:nvPr/>
        </p:nvSpPr>
        <p:spPr>
          <a:xfrm>
            <a:off x="7162800" y="5670705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These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have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been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„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optimized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“,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but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variance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still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too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low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after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58055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EA913A6-1F59-5E26-4083-80197DBB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EDM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1B63ABD4-161D-9A1B-2B40-1BC9A222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73" y="365125"/>
            <a:ext cx="5813301" cy="6311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Rokopis 11">
                <a:extLst>
                  <a:ext uri="{FF2B5EF4-FFF2-40B4-BE49-F238E27FC236}">
                    <a16:creationId xmlns:a16="http://schemas.microsoft.com/office/drawing/2014/main" id="{802F98BD-B244-CD39-8A7D-DDCAEC2190D8}"/>
                  </a:ext>
                </a:extLst>
              </p14:cNvPr>
              <p14:cNvContentPartPr/>
              <p14:nvPr/>
            </p14:nvContentPartPr>
            <p14:xfrm>
              <a:off x="-743265" y="352425"/>
              <a:ext cx="360" cy="360"/>
            </p14:xfrm>
          </p:contentPart>
        </mc:Choice>
        <mc:Fallback xmlns="">
          <p:pic>
            <p:nvPicPr>
              <p:cNvPr id="12" name="Rokopis 11">
                <a:extLst>
                  <a:ext uri="{FF2B5EF4-FFF2-40B4-BE49-F238E27FC236}">
                    <a16:creationId xmlns:a16="http://schemas.microsoft.com/office/drawing/2014/main" id="{802F98BD-B244-CD39-8A7D-DDCAEC2190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78905" y="31642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Skupina 14">
            <a:extLst>
              <a:ext uri="{FF2B5EF4-FFF2-40B4-BE49-F238E27FC236}">
                <a16:creationId xmlns:a16="http://schemas.microsoft.com/office/drawing/2014/main" id="{6031B1F2-C582-32FA-34A5-6D1086176C2B}"/>
              </a:ext>
            </a:extLst>
          </p:cNvPr>
          <p:cNvGrpSpPr/>
          <p:nvPr/>
        </p:nvGrpSpPr>
        <p:grpSpPr>
          <a:xfrm>
            <a:off x="3428775" y="1227945"/>
            <a:ext cx="2417400" cy="829800"/>
            <a:chOff x="3428775" y="1227945"/>
            <a:chExt cx="2417400" cy="8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Rokopis 12">
                  <a:extLst>
                    <a:ext uri="{FF2B5EF4-FFF2-40B4-BE49-F238E27FC236}">
                      <a16:creationId xmlns:a16="http://schemas.microsoft.com/office/drawing/2014/main" id="{8CE0C00F-ABDB-56ED-15CE-D0C463986702}"/>
                    </a:ext>
                  </a:extLst>
                </p14:cNvPr>
                <p14:cNvContentPartPr/>
                <p14:nvPr/>
              </p14:nvContentPartPr>
              <p14:xfrm>
                <a:off x="3428775" y="1262505"/>
                <a:ext cx="2338920" cy="795240"/>
              </p14:xfrm>
            </p:contentPart>
          </mc:Choice>
          <mc:Fallback xmlns="">
            <p:pic>
              <p:nvPicPr>
                <p:cNvPr id="13" name="Rokopis 12">
                  <a:extLst>
                    <a:ext uri="{FF2B5EF4-FFF2-40B4-BE49-F238E27FC236}">
                      <a16:creationId xmlns:a16="http://schemas.microsoft.com/office/drawing/2014/main" id="{8CE0C00F-ABDB-56ED-15CE-D0C4639867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3135" y="1226865"/>
                  <a:ext cx="241056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Rokopis 13">
                  <a:extLst>
                    <a:ext uri="{FF2B5EF4-FFF2-40B4-BE49-F238E27FC236}">
                      <a16:creationId xmlns:a16="http://schemas.microsoft.com/office/drawing/2014/main" id="{0E0E8CA5-AEC2-8944-D11B-1329E764D48F}"/>
                    </a:ext>
                  </a:extLst>
                </p14:cNvPr>
                <p14:cNvContentPartPr/>
                <p14:nvPr/>
              </p14:nvContentPartPr>
              <p14:xfrm>
                <a:off x="5600295" y="1227945"/>
                <a:ext cx="245880" cy="166320"/>
              </p14:xfrm>
            </p:contentPart>
          </mc:Choice>
          <mc:Fallback xmlns="">
            <p:pic>
              <p:nvPicPr>
                <p:cNvPr id="14" name="Rokopis 13">
                  <a:extLst>
                    <a:ext uri="{FF2B5EF4-FFF2-40B4-BE49-F238E27FC236}">
                      <a16:creationId xmlns:a16="http://schemas.microsoft.com/office/drawing/2014/main" id="{0E0E8CA5-AEC2-8944-D11B-1329E764D4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64655" y="1191945"/>
                  <a:ext cx="31752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Rokopis 15">
                <a:extLst>
                  <a:ext uri="{FF2B5EF4-FFF2-40B4-BE49-F238E27FC236}">
                    <a16:creationId xmlns:a16="http://schemas.microsoft.com/office/drawing/2014/main" id="{09CC7962-13DD-DB57-3977-D99491F9A984}"/>
                  </a:ext>
                </a:extLst>
              </p14:cNvPr>
              <p14:cNvContentPartPr/>
              <p14:nvPr/>
            </p14:nvContentPartPr>
            <p14:xfrm>
              <a:off x="3035655" y="2800065"/>
              <a:ext cx="3774960" cy="766800"/>
            </p14:xfrm>
          </p:contentPart>
        </mc:Choice>
        <mc:Fallback xmlns="">
          <p:pic>
            <p:nvPicPr>
              <p:cNvPr id="16" name="Rokopis 15">
                <a:extLst>
                  <a:ext uri="{FF2B5EF4-FFF2-40B4-BE49-F238E27FC236}">
                    <a16:creationId xmlns:a16="http://schemas.microsoft.com/office/drawing/2014/main" id="{09CC7962-13DD-DB57-3977-D99491F9A9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0015" y="2764065"/>
                <a:ext cx="384660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Rokopis 21">
                <a:extLst>
                  <a:ext uri="{FF2B5EF4-FFF2-40B4-BE49-F238E27FC236}">
                    <a16:creationId xmlns:a16="http://schemas.microsoft.com/office/drawing/2014/main" id="{04F3A58E-B124-D1F1-19D1-D00129FBC683}"/>
                  </a:ext>
                </a:extLst>
              </p14:cNvPr>
              <p14:cNvContentPartPr/>
              <p14:nvPr/>
            </p14:nvContentPartPr>
            <p14:xfrm>
              <a:off x="6610095" y="2762985"/>
              <a:ext cx="281880" cy="149040"/>
            </p14:xfrm>
          </p:contentPart>
        </mc:Choice>
        <mc:Fallback xmlns="">
          <p:pic>
            <p:nvPicPr>
              <p:cNvPr id="22" name="Rokopis 21">
                <a:extLst>
                  <a:ext uri="{FF2B5EF4-FFF2-40B4-BE49-F238E27FC236}">
                    <a16:creationId xmlns:a16="http://schemas.microsoft.com/office/drawing/2014/main" id="{04F3A58E-B124-D1F1-19D1-D00129FBC6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4455" y="2727345"/>
                <a:ext cx="353520" cy="2206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PoljeZBesedilom 22">
            <a:extLst>
              <a:ext uri="{FF2B5EF4-FFF2-40B4-BE49-F238E27FC236}">
                <a16:creationId xmlns:a16="http://schemas.microsoft.com/office/drawing/2014/main" id="{0441314C-8EC6-126D-385D-B664A9656D24}"/>
              </a:ext>
            </a:extLst>
          </p:cNvPr>
          <p:cNvSpPr txBox="1"/>
          <p:nvPr/>
        </p:nvSpPr>
        <p:spPr>
          <a:xfrm>
            <a:off x="2109562" y="2135194"/>
            <a:ext cx="263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Starting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loss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small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,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then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it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barely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improves</a:t>
            </a:r>
            <a:endParaRPr lang="sl-SI" sz="2400" dirty="0">
              <a:solidFill>
                <a:schemeClr val="bg1">
                  <a:lumMod val="85000"/>
                </a:schemeClr>
              </a:solidFill>
              <a:latin typeface="Noah Text" panose="00000500000000000000" pitchFamily="50" charset="-18"/>
            </a:endParaRPr>
          </a:p>
        </p:txBody>
      </p:sp>
      <p:sp>
        <p:nvSpPr>
          <p:cNvPr id="24" name="PoljeZBesedilom 23">
            <a:extLst>
              <a:ext uri="{FF2B5EF4-FFF2-40B4-BE49-F238E27FC236}">
                <a16:creationId xmlns:a16="http://schemas.microsoft.com/office/drawing/2014/main" id="{CCB590CE-7CA8-4388-B141-39E739A5E1FC}"/>
              </a:ext>
            </a:extLst>
          </p:cNvPr>
          <p:cNvSpPr txBox="1"/>
          <p:nvPr/>
        </p:nvSpPr>
        <p:spPr>
          <a:xfrm>
            <a:off x="1593911" y="3604276"/>
            <a:ext cx="249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Really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noisy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even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at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small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learning</a:t>
            </a:r>
            <a:r>
              <a:rPr lang="sl-SI" sz="2400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sz="2400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rates</a:t>
            </a:r>
            <a:endParaRPr lang="sl-SI" sz="2400" dirty="0">
              <a:solidFill>
                <a:schemeClr val="bg1">
                  <a:lumMod val="85000"/>
                </a:schemeClr>
              </a:solidFill>
              <a:latin typeface="Noah Text" panose="00000500000000000000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7578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3E3868-CC67-925E-E514-B0143AEE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124620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snapshots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EDM</a:t>
            </a:r>
          </a:p>
        </p:txBody>
      </p:sp>
      <p:pic>
        <p:nvPicPr>
          <p:cNvPr id="16" name="Slika 15">
            <a:extLst>
              <a:ext uri="{FF2B5EF4-FFF2-40B4-BE49-F238E27FC236}">
                <a16:creationId xmlns:a16="http://schemas.microsoft.com/office/drawing/2014/main" id="{C8EBBFBB-DE96-8BC7-A258-9ABDE2426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725"/>
            <a:ext cx="12192000" cy="6096000"/>
          </a:xfrm>
          <a:prstGeom prst="rect">
            <a:avLst/>
          </a:prstGeom>
        </p:spPr>
      </p:pic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E0CB1E6F-5CB6-F187-BC04-4A2BAE521346}"/>
              </a:ext>
            </a:extLst>
          </p:cNvPr>
          <p:cNvSpPr txBox="1"/>
          <p:nvPr/>
        </p:nvSpPr>
        <p:spPr>
          <a:xfrm>
            <a:off x="10610850" y="479580"/>
            <a:ext cx="157162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Epoch</a:t>
            </a:r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 0/196</a:t>
            </a:r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EF705993-B3E8-7575-5C45-65F267DEDA05}"/>
              </a:ext>
            </a:extLst>
          </p:cNvPr>
          <p:cNvSpPr txBox="1"/>
          <p:nvPr/>
        </p:nvSpPr>
        <p:spPr>
          <a:xfrm>
            <a:off x="10625137" y="473154"/>
            <a:ext cx="157162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Epoch</a:t>
            </a:r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 93/196</a:t>
            </a:r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F3B5A9FC-BDB5-D3BE-537C-C911E46929FA}"/>
              </a:ext>
            </a:extLst>
          </p:cNvPr>
          <p:cNvSpPr txBox="1"/>
          <p:nvPr/>
        </p:nvSpPr>
        <p:spPr>
          <a:xfrm>
            <a:off x="10553700" y="473154"/>
            <a:ext cx="163830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Epoch</a:t>
            </a:r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 192/196</a:t>
            </a:r>
          </a:p>
        </p:txBody>
      </p:sp>
      <p:pic>
        <p:nvPicPr>
          <p:cNvPr id="21" name="Slika 20">
            <a:extLst>
              <a:ext uri="{FF2B5EF4-FFF2-40B4-BE49-F238E27FC236}">
                <a16:creationId xmlns:a16="http://schemas.microsoft.com/office/drawing/2014/main" id="{23B46C32-0E57-1211-A1C1-A2C3A071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964"/>
            <a:ext cx="12192000" cy="6096000"/>
          </a:xfrm>
          <a:prstGeom prst="rect">
            <a:avLst/>
          </a:prstGeom>
        </p:spPr>
      </p:pic>
      <p:pic>
        <p:nvPicPr>
          <p:cNvPr id="23" name="Slika 22">
            <a:extLst>
              <a:ext uri="{FF2B5EF4-FFF2-40B4-BE49-F238E27FC236}">
                <a16:creationId xmlns:a16="http://schemas.microsoft.com/office/drawing/2014/main" id="{7CAF71A1-01AA-D414-8959-65F0373D2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203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3124491-7C2A-4618-D764-8C4B06A6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5575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Model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distances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pic>
        <p:nvPicPr>
          <p:cNvPr id="17" name="Slika 16">
            <a:extLst>
              <a:ext uri="{FF2B5EF4-FFF2-40B4-BE49-F238E27FC236}">
                <a16:creationId xmlns:a16="http://schemas.microsoft.com/office/drawing/2014/main" id="{669B5C90-39CE-BEBA-74CE-76538C9D6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77787"/>
            <a:ext cx="6481535" cy="67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9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B86C42-A050-897C-8F56-7466EFD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Todo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list	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1C44781-6CD4-FB29-AD26-94D10876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Improve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EDM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framework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reweighing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data?</a:t>
            </a: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New/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other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architectures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small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data dim =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problems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</a:p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Consistency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models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fast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</a:p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parameter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and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ODE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solver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parameter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optimization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Power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function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EMA parameter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optimization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/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quality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quantification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Autoguidance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?</a:t>
            </a: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DDPM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better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preconditioning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100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A6E4A0D-B93E-75F9-B92C-1B5AA2E7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DDPM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51C4969E-50BE-D17B-6823-BE842F2AC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223237"/>
            <a:ext cx="5905500" cy="6411525"/>
          </a:xfrm>
        </p:spPr>
      </p:pic>
    </p:spTree>
    <p:extLst>
      <p:ext uri="{BB962C8B-B14F-4D97-AF65-F5344CB8AC3E}">
        <p14:creationId xmlns:p14="http://schemas.microsoft.com/office/powerpoint/2010/main" val="59325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23DD-1AF6-C9AB-0441-B066E63CE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6FB3778-2DA8-99AA-0785-9C96D348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124620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snapshots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DDPM</a:t>
            </a:r>
          </a:p>
        </p:txBody>
      </p:sp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49571109-A0DE-8340-3865-06E4BBA2ED45}"/>
              </a:ext>
            </a:extLst>
          </p:cNvPr>
          <p:cNvSpPr txBox="1"/>
          <p:nvPr/>
        </p:nvSpPr>
        <p:spPr>
          <a:xfrm>
            <a:off x="10587038" y="478393"/>
            <a:ext cx="157162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Epoch</a:t>
            </a:r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 0/190</a:t>
            </a:r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121938A1-09F0-0845-A8D7-6863AF4DA986}"/>
              </a:ext>
            </a:extLst>
          </p:cNvPr>
          <p:cNvSpPr txBox="1"/>
          <p:nvPr/>
        </p:nvSpPr>
        <p:spPr>
          <a:xfrm>
            <a:off x="10553700" y="478393"/>
            <a:ext cx="163830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Epoch</a:t>
            </a:r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 114/190</a:t>
            </a:r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A4BC9E40-1876-B0FC-C6B7-9F8095AAFE20}"/>
              </a:ext>
            </a:extLst>
          </p:cNvPr>
          <p:cNvSpPr txBox="1"/>
          <p:nvPr/>
        </p:nvSpPr>
        <p:spPr>
          <a:xfrm>
            <a:off x="10553700" y="478393"/>
            <a:ext cx="163830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Epoch</a:t>
            </a:r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 190/196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42CAEA6-3F1A-CC29-3AC3-13E2F108A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518"/>
            <a:ext cx="12192000" cy="6096000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835F028E-6C96-991C-1B3D-5FB90301F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518"/>
            <a:ext cx="12192000" cy="609600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FAF599E5-8E57-7979-44AF-29009E4B9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31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7C25-310A-1608-EAA6-191D14FB3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CA5A42-9767-879A-4A43-77B3CDA1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-270114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Training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snapshots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EDM xl</a:t>
            </a:r>
          </a:p>
        </p:txBody>
      </p:sp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10285027-21FB-E5C5-D379-1AB2800A43DA}"/>
              </a:ext>
            </a:extLst>
          </p:cNvPr>
          <p:cNvSpPr txBox="1"/>
          <p:nvPr/>
        </p:nvSpPr>
        <p:spPr>
          <a:xfrm>
            <a:off x="10587038" y="392668"/>
            <a:ext cx="157162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Epoch</a:t>
            </a:r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 0/190</a:t>
            </a:r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AD2DEF3B-3DAC-2A3D-FDB6-5F007EA7DB5E}"/>
              </a:ext>
            </a:extLst>
          </p:cNvPr>
          <p:cNvSpPr txBox="1"/>
          <p:nvPr/>
        </p:nvSpPr>
        <p:spPr>
          <a:xfrm>
            <a:off x="10553700" y="392667"/>
            <a:ext cx="163830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Epoch</a:t>
            </a:r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 96/190</a:t>
            </a:r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C7253934-9FB4-D391-230E-799AB3C6A6E0}"/>
              </a:ext>
            </a:extLst>
          </p:cNvPr>
          <p:cNvSpPr txBox="1"/>
          <p:nvPr/>
        </p:nvSpPr>
        <p:spPr>
          <a:xfrm>
            <a:off x="10553700" y="392666"/>
            <a:ext cx="163830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Epoch</a:t>
            </a:r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  <a:latin typeface="Noah Text" panose="00000500000000000000" pitchFamily="50" charset="-18"/>
              </a:rPr>
              <a:t> 192/196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D0DBF7E1-1FE1-6D64-0FF4-3C5FB4FEC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2C2F0A2C-DA62-0062-CAF8-595ED9F3A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077D84FE-C2DD-C17D-3962-C3B5D324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E83EE23-CD36-E46B-0EAA-EB29C88C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Introduction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333EE0F-3B2A-EE8B-76D5-C8AE2673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Promising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frameworks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: standard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stohastic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DDPM</a:t>
            </a: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Data is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transformed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using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a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rank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transform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with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an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inverf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transfromation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to a standard normal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distribution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models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lear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deviations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preconditioning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helps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(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kind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of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)</a:t>
            </a:r>
          </a:p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Score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networks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: ODE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=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less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steps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faster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but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lowers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‘ variance – not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good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RESAMPLE in PONOVI C2ST TESTE ZA VP, VE modele!!!!!!</a:t>
            </a:r>
          </a:p>
        </p:txBody>
      </p:sp>
    </p:spTree>
    <p:extLst>
      <p:ext uri="{BB962C8B-B14F-4D97-AF65-F5344CB8AC3E}">
        <p14:creationId xmlns:p14="http://schemas.microsoft.com/office/powerpoint/2010/main" val="381884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0C1A0D4-229B-D4F7-DBC7-B18B6E015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>
              <a:solidFill>
                <a:schemeClr val="bg1"/>
              </a:solidFill>
            </a:endParaRP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768384C3-A341-506E-79F5-5280E539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4"/>
            <a:ext cx="12192000" cy="6056860"/>
          </a:xfrm>
          <a:prstGeom prst="rect">
            <a:avLst/>
          </a:prstGeom>
        </p:spPr>
      </p:pic>
      <p:grpSp>
        <p:nvGrpSpPr>
          <p:cNvPr id="24" name="Skupina 23">
            <a:extLst>
              <a:ext uri="{FF2B5EF4-FFF2-40B4-BE49-F238E27FC236}">
                <a16:creationId xmlns:a16="http://schemas.microsoft.com/office/drawing/2014/main" id="{D576A610-5338-4ED2-19D6-D49A41215253}"/>
              </a:ext>
            </a:extLst>
          </p:cNvPr>
          <p:cNvGrpSpPr/>
          <p:nvPr/>
        </p:nvGrpSpPr>
        <p:grpSpPr>
          <a:xfrm>
            <a:off x="4076100" y="923531"/>
            <a:ext cx="1229325" cy="2737338"/>
            <a:chOff x="3990375" y="332625"/>
            <a:chExt cx="1456200" cy="32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Rokopis 5">
                  <a:extLst>
                    <a:ext uri="{FF2B5EF4-FFF2-40B4-BE49-F238E27FC236}">
                      <a16:creationId xmlns:a16="http://schemas.microsoft.com/office/drawing/2014/main" id="{4656CAA0-1916-B0D4-54EB-48A7FA38D413}"/>
                    </a:ext>
                  </a:extLst>
                </p14:cNvPr>
                <p14:cNvContentPartPr/>
                <p14:nvPr/>
              </p14:nvContentPartPr>
              <p14:xfrm>
                <a:off x="4038255" y="332625"/>
                <a:ext cx="1408320" cy="3220560"/>
              </p14:xfrm>
            </p:contentPart>
          </mc:Choice>
          <mc:Fallback xmlns="">
            <p:pic>
              <p:nvPicPr>
                <p:cNvPr id="6" name="Rokopis 5">
                  <a:extLst>
                    <a:ext uri="{FF2B5EF4-FFF2-40B4-BE49-F238E27FC236}">
                      <a16:creationId xmlns:a16="http://schemas.microsoft.com/office/drawing/2014/main" id="{4656CAA0-1916-B0D4-54EB-48A7FA38D4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96044" y="289980"/>
                  <a:ext cx="1493169" cy="3305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Rokopis 6">
                  <a:extLst>
                    <a:ext uri="{FF2B5EF4-FFF2-40B4-BE49-F238E27FC236}">
                      <a16:creationId xmlns:a16="http://schemas.microsoft.com/office/drawing/2014/main" id="{5CCE4672-D701-8CC3-E15D-23B03ADBD56A}"/>
                    </a:ext>
                  </a:extLst>
                </p14:cNvPr>
                <p14:cNvContentPartPr/>
                <p14:nvPr/>
              </p14:nvContentPartPr>
              <p14:xfrm>
                <a:off x="3990375" y="3381105"/>
                <a:ext cx="173520" cy="194040"/>
              </p14:xfrm>
            </p:contentPart>
          </mc:Choice>
          <mc:Fallback xmlns="">
            <p:pic>
              <p:nvPicPr>
                <p:cNvPr id="7" name="Rokopis 6">
                  <a:extLst>
                    <a:ext uri="{FF2B5EF4-FFF2-40B4-BE49-F238E27FC236}">
                      <a16:creationId xmlns:a16="http://schemas.microsoft.com/office/drawing/2014/main" id="{5CCE4672-D701-8CC3-E15D-23B03ADBD5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7741" y="3338459"/>
                  <a:ext cx="258361" cy="278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Rokopis 20">
                  <a:extLst>
                    <a:ext uri="{FF2B5EF4-FFF2-40B4-BE49-F238E27FC236}">
                      <a16:creationId xmlns:a16="http://schemas.microsoft.com/office/drawing/2014/main" id="{6A665167-8DF8-F54C-A59C-E4E8A3F01F24}"/>
                    </a:ext>
                  </a:extLst>
                </p14:cNvPr>
                <p14:cNvContentPartPr/>
                <p14:nvPr/>
              </p14:nvContentPartPr>
              <p14:xfrm>
                <a:off x="4076415" y="3400185"/>
                <a:ext cx="72000" cy="105480"/>
              </p14:xfrm>
            </p:contentPart>
          </mc:Choice>
          <mc:Fallback xmlns="">
            <p:pic>
              <p:nvPicPr>
                <p:cNvPr id="21" name="Rokopis 20">
                  <a:extLst>
                    <a:ext uri="{FF2B5EF4-FFF2-40B4-BE49-F238E27FC236}">
                      <a16:creationId xmlns:a16="http://schemas.microsoft.com/office/drawing/2014/main" id="{6A665167-8DF8-F54C-A59C-E4E8A3F01F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34237" y="3357481"/>
                  <a:ext cx="156781" cy="190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Rokopis 21">
                  <a:extLst>
                    <a:ext uri="{FF2B5EF4-FFF2-40B4-BE49-F238E27FC236}">
                      <a16:creationId xmlns:a16="http://schemas.microsoft.com/office/drawing/2014/main" id="{7486B643-0119-A199-B8EA-8FFCF8FD21E6}"/>
                    </a:ext>
                  </a:extLst>
                </p14:cNvPr>
                <p14:cNvContentPartPr/>
                <p14:nvPr/>
              </p14:nvContentPartPr>
              <p14:xfrm>
                <a:off x="4069215" y="3504945"/>
                <a:ext cx="7560" cy="10080"/>
              </p14:xfrm>
            </p:contentPart>
          </mc:Choice>
          <mc:Fallback xmlns="">
            <p:pic>
              <p:nvPicPr>
                <p:cNvPr id="22" name="Rokopis 21">
                  <a:extLst>
                    <a:ext uri="{FF2B5EF4-FFF2-40B4-BE49-F238E27FC236}">
                      <a16:creationId xmlns:a16="http://schemas.microsoft.com/office/drawing/2014/main" id="{7486B643-0119-A199-B8EA-8FFCF8FD21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27215" y="3462945"/>
                  <a:ext cx="91140" cy="93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Rokopis 22">
                  <a:extLst>
                    <a:ext uri="{FF2B5EF4-FFF2-40B4-BE49-F238E27FC236}">
                      <a16:creationId xmlns:a16="http://schemas.microsoft.com/office/drawing/2014/main" id="{E6A3CFD8-11F9-9751-63B3-E9CD632A2BFF}"/>
                    </a:ext>
                  </a:extLst>
                </p14:cNvPr>
                <p14:cNvContentPartPr/>
                <p14:nvPr/>
              </p14:nvContentPartPr>
              <p14:xfrm>
                <a:off x="4071375" y="3461025"/>
                <a:ext cx="33840" cy="7560"/>
              </p14:xfrm>
            </p:contentPart>
          </mc:Choice>
          <mc:Fallback xmlns="">
            <p:pic>
              <p:nvPicPr>
                <p:cNvPr id="23" name="Rokopis 22">
                  <a:extLst>
                    <a:ext uri="{FF2B5EF4-FFF2-40B4-BE49-F238E27FC236}">
                      <a16:creationId xmlns:a16="http://schemas.microsoft.com/office/drawing/2014/main" id="{E6A3CFD8-11F9-9751-63B3-E9CD632A2B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28968" y="3419025"/>
                  <a:ext cx="119083" cy="911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Skupina 46">
            <a:extLst>
              <a:ext uri="{FF2B5EF4-FFF2-40B4-BE49-F238E27FC236}">
                <a16:creationId xmlns:a16="http://schemas.microsoft.com/office/drawing/2014/main" id="{A2D62041-87B6-BD6B-8454-47E913F78E74}"/>
              </a:ext>
            </a:extLst>
          </p:cNvPr>
          <p:cNvGrpSpPr/>
          <p:nvPr/>
        </p:nvGrpSpPr>
        <p:grpSpPr>
          <a:xfrm>
            <a:off x="2617695" y="747635"/>
            <a:ext cx="2687251" cy="5027024"/>
            <a:chOff x="2617695" y="747635"/>
            <a:chExt cx="2687251" cy="5027024"/>
          </a:xfrm>
        </p:grpSpPr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3BF7EFC3-49E7-5099-4736-C802B27946FC}"/>
                </a:ext>
              </a:extLst>
            </p:cNvPr>
            <p:cNvGrpSpPr/>
            <p:nvPr/>
          </p:nvGrpSpPr>
          <p:grpSpPr>
            <a:xfrm rot="462079">
              <a:off x="3106677" y="747635"/>
              <a:ext cx="2198269" cy="5027024"/>
              <a:chOff x="4038255" y="332625"/>
              <a:chExt cx="1408320" cy="322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7" name="Rokopis 26">
                    <a:extLst>
                      <a:ext uri="{FF2B5EF4-FFF2-40B4-BE49-F238E27FC236}">
                        <a16:creationId xmlns:a16="http://schemas.microsoft.com/office/drawing/2014/main" id="{20188D71-3DE5-4426-B8AF-A92401D61E12}"/>
                      </a:ext>
                    </a:extLst>
                  </p14:cNvPr>
                  <p14:cNvContentPartPr/>
                  <p14:nvPr/>
                </p14:nvContentPartPr>
                <p14:xfrm>
                  <a:off x="4038255" y="332625"/>
                  <a:ext cx="1408320" cy="3220560"/>
                </p14:xfrm>
              </p:contentPart>
            </mc:Choice>
            <mc:Fallback xmlns="">
              <p:pic>
                <p:nvPicPr>
                  <p:cNvPr id="27" name="Rokopis 26">
                    <a:extLst>
                      <a:ext uri="{FF2B5EF4-FFF2-40B4-BE49-F238E27FC236}">
                        <a16:creationId xmlns:a16="http://schemas.microsoft.com/office/drawing/2014/main" id="{20188D71-3DE5-4426-B8AF-A92401D61E1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015190" y="309792"/>
                    <a:ext cx="1454218" cy="3266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0" name="Rokopis 29">
                    <a:extLst>
                      <a:ext uri="{FF2B5EF4-FFF2-40B4-BE49-F238E27FC236}">
                        <a16:creationId xmlns:a16="http://schemas.microsoft.com/office/drawing/2014/main" id="{CF0C79C5-EF25-5565-AFA7-AD67A15C1AAB}"/>
                      </a:ext>
                    </a:extLst>
                  </p14:cNvPr>
                  <p14:cNvContentPartPr/>
                  <p14:nvPr/>
                </p14:nvContentPartPr>
                <p14:xfrm>
                  <a:off x="4069215" y="3504945"/>
                  <a:ext cx="7560" cy="10080"/>
                </p14:xfrm>
              </p:contentPart>
            </mc:Choice>
            <mc:Fallback xmlns="">
              <p:pic>
                <p:nvPicPr>
                  <p:cNvPr id="30" name="Rokopis 29">
                    <a:extLst>
                      <a:ext uri="{FF2B5EF4-FFF2-40B4-BE49-F238E27FC236}">
                        <a16:creationId xmlns:a16="http://schemas.microsoft.com/office/drawing/2014/main" id="{CF0C79C5-EF25-5565-AFA7-AD67A15C1AA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046306" y="3481738"/>
                    <a:ext cx="53149" cy="5672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Rokopis 32">
                  <a:extLst>
                    <a:ext uri="{FF2B5EF4-FFF2-40B4-BE49-F238E27FC236}">
                      <a16:creationId xmlns:a16="http://schemas.microsoft.com/office/drawing/2014/main" id="{AF339F5A-815C-8353-E6DD-471CE3AAF1AC}"/>
                    </a:ext>
                  </a:extLst>
                </p14:cNvPr>
                <p14:cNvContentPartPr/>
                <p14:nvPr/>
              </p14:nvContentPartPr>
              <p14:xfrm>
                <a:off x="2617695" y="5448225"/>
                <a:ext cx="314280" cy="229680"/>
              </p14:xfrm>
            </p:contentPart>
          </mc:Choice>
          <mc:Fallback xmlns="">
            <p:pic>
              <p:nvPicPr>
                <p:cNvPr id="33" name="Rokopis 32">
                  <a:extLst>
                    <a:ext uri="{FF2B5EF4-FFF2-40B4-BE49-F238E27FC236}">
                      <a16:creationId xmlns:a16="http://schemas.microsoft.com/office/drawing/2014/main" id="{AF339F5A-815C-8353-E6DD-471CE3AAF1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82055" y="5412225"/>
                  <a:ext cx="38592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Skupina 43">
            <a:extLst>
              <a:ext uri="{FF2B5EF4-FFF2-40B4-BE49-F238E27FC236}">
                <a16:creationId xmlns:a16="http://schemas.microsoft.com/office/drawing/2014/main" id="{A5074CED-74C7-1E4F-5B57-7D24C0CC4ABE}"/>
              </a:ext>
            </a:extLst>
          </p:cNvPr>
          <p:cNvGrpSpPr/>
          <p:nvPr/>
        </p:nvGrpSpPr>
        <p:grpSpPr>
          <a:xfrm>
            <a:off x="5924295" y="942825"/>
            <a:ext cx="320421" cy="3054960"/>
            <a:chOff x="5924295" y="637545"/>
            <a:chExt cx="352440" cy="33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2" name="Rokopis 41">
                  <a:extLst>
                    <a:ext uri="{FF2B5EF4-FFF2-40B4-BE49-F238E27FC236}">
                      <a16:creationId xmlns:a16="http://schemas.microsoft.com/office/drawing/2014/main" id="{76B8CEBB-D140-8565-8CCF-062499341310}"/>
                    </a:ext>
                  </a:extLst>
                </p14:cNvPr>
                <p14:cNvContentPartPr/>
                <p14:nvPr/>
              </p14:nvContentPartPr>
              <p14:xfrm>
                <a:off x="5952735" y="637545"/>
                <a:ext cx="324000" cy="3296520"/>
              </p14:xfrm>
            </p:contentPart>
          </mc:Choice>
          <mc:Fallback xmlns="">
            <p:pic>
              <p:nvPicPr>
                <p:cNvPr id="42" name="Rokopis 41">
                  <a:extLst>
                    <a:ext uri="{FF2B5EF4-FFF2-40B4-BE49-F238E27FC236}">
                      <a16:creationId xmlns:a16="http://schemas.microsoft.com/office/drawing/2014/main" id="{76B8CEBB-D140-8565-8CCF-0624993413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13522" y="598343"/>
                  <a:ext cx="402822" cy="33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3" name="Rokopis 42">
                  <a:extLst>
                    <a:ext uri="{FF2B5EF4-FFF2-40B4-BE49-F238E27FC236}">
                      <a16:creationId xmlns:a16="http://schemas.microsoft.com/office/drawing/2014/main" id="{15394335-1DBA-187C-5DE6-7D9523DD7B44}"/>
                    </a:ext>
                  </a:extLst>
                </p14:cNvPr>
                <p14:cNvContentPartPr/>
                <p14:nvPr/>
              </p14:nvContentPartPr>
              <p14:xfrm>
                <a:off x="5924295" y="3686025"/>
                <a:ext cx="151560" cy="311760"/>
              </p14:xfrm>
            </p:contentPart>
          </mc:Choice>
          <mc:Fallback xmlns="">
            <p:pic>
              <p:nvPicPr>
                <p:cNvPr id="43" name="Rokopis 42">
                  <a:extLst>
                    <a:ext uri="{FF2B5EF4-FFF2-40B4-BE49-F238E27FC236}">
                      <a16:creationId xmlns:a16="http://schemas.microsoft.com/office/drawing/2014/main" id="{15394335-1DBA-187C-5DE6-7D9523DD7B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85119" y="3646411"/>
                  <a:ext cx="230308" cy="39059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PoljeZBesedilom 44">
            <a:extLst>
              <a:ext uri="{FF2B5EF4-FFF2-40B4-BE49-F238E27FC236}">
                <a16:creationId xmlns:a16="http://schemas.microsoft.com/office/drawing/2014/main" id="{7754DAAF-3736-9797-0DCA-4427D9FC6259}"/>
              </a:ext>
            </a:extLst>
          </p:cNvPr>
          <p:cNvSpPr txBox="1"/>
          <p:nvPr/>
        </p:nvSpPr>
        <p:spPr>
          <a:xfrm>
            <a:off x="4858131" y="0"/>
            <a:ext cx="2852109" cy="922994"/>
          </a:xfrm>
          <a:prstGeom prst="rect">
            <a:avLst/>
          </a:prstGeom>
          <a:solidFill>
            <a:schemeClr val="accent1">
              <a:lumMod val="20000"/>
              <a:lumOff val="80000"/>
              <a:alpha val="27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sl-SI" dirty="0" err="1">
                <a:solidFill>
                  <a:schemeClr val="bg1"/>
                </a:solidFill>
              </a:rPr>
              <a:t>After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sampling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the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transformed</a:t>
            </a:r>
            <a:r>
              <a:rPr lang="sl-SI" dirty="0">
                <a:solidFill>
                  <a:schemeClr val="bg1"/>
                </a:solidFill>
              </a:rPr>
              <a:t> data, </a:t>
            </a:r>
            <a:r>
              <a:rPr lang="sl-SI" dirty="0" err="1">
                <a:solidFill>
                  <a:schemeClr val="bg1"/>
                </a:solidFill>
              </a:rPr>
              <a:t>all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the</a:t>
            </a:r>
            <a:r>
              <a:rPr lang="sl-SI" dirty="0">
                <a:solidFill>
                  <a:schemeClr val="bg1"/>
                </a:solidFill>
              </a:rPr>
              <a:t> </a:t>
            </a:r>
            <a:r>
              <a:rPr lang="sl-SI" dirty="0" err="1">
                <a:solidFill>
                  <a:schemeClr val="bg1"/>
                </a:solidFill>
              </a:rPr>
              <a:t>outliers</a:t>
            </a:r>
            <a:r>
              <a:rPr lang="sl-SI" dirty="0">
                <a:solidFill>
                  <a:schemeClr val="bg1"/>
                </a:solidFill>
              </a:rPr>
              <a:t> are </a:t>
            </a:r>
            <a:r>
              <a:rPr lang="sl-SI" dirty="0" err="1">
                <a:solidFill>
                  <a:schemeClr val="bg1"/>
                </a:solidFill>
              </a:rPr>
              <a:t>mapped</a:t>
            </a:r>
            <a:r>
              <a:rPr lang="sl-SI" dirty="0">
                <a:solidFill>
                  <a:schemeClr val="bg1"/>
                </a:solidFill>
              </a:rPr>
              <a:t> to </a:t>
            </a:r>
            <a:r>
              <a:rPr lang="sl-SI" dirty="0" err="1">
                <a:solidFill>
                  <a:schemeClr val="bg1"/>
                </a:solidFill>
              </a:rPr>
              <a:t>tails</a:t>
            </a: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46" name="Naslov 1">
            <a:extLst>
              <a:ext uri="{FF2B5EF4-FFF2-40B4-BE49-F238E27FC236}">
                <a16:creationId xmlns:a16="http://schemas.microsoft.com/office/drawing/2014/main" id="{89169AFE-4094-181E-C884-BA0A7E9D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-85455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</a:rPr>
              <a:t>DDPM </a:t>
            </a:r>
            <a:r>
              <a:rPr lang="sl-SI" dirty="0" err="1">
                <a:solidFill>
                  <a:schemeClr val="bg1"/>
                </a:solidFill>
              </a:rPr>
              <a:t>sampling</a:t>
            </a:r>
            <a:endParaRPr lang="sl-S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1EEF078-3F12-0CA6-6C2C-E0BDDB5F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C2ST test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06E7C5D-58D6-65EA-AEA8-1AC4BD02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787525"/>
            <a:ext cx="10515600" cy="4351338"/>
          </a:xfrm>
        </p:spPr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Tested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10^6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generated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D38189A8-33DD-54DC-AC89-7C027ABE4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37" y="210399"/>
            <a:ext cx="5857170" cy="64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1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5D865F9-EC85-25AF-F1C9-D241CF0C1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271462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Ratio test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and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tail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cuts</a:t>
            </a:r>
            <a:endParaRPr lang="sl-SI" dirty="0">
              <a:solidFill>
                <a:schemeClr val="bg1">
                  <a:lumMod val="85000"/>
                </a:schemeClr>
              </a:solidFill>
              <a:latin typeface="Noah Text" panose="00000500000000000000" pitchFamily="50" charset="-18"/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972CE6CC-EB5A-1DA2-491A-1ECD9213E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274336"/>
            <a:ext cx="6505572" cy="506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A2BC61C-2BED-324F-37DF-928E1E28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28197"/>
            <a:ext cx="10515600" cy="1325563"/>
          </a:xfrm>
        </p:spPr>
        <p:txBody>
          <a:bodyPr/>
          <a:lstStyle/>
          <a:p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Distributions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after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the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cut</a:t>
            </a:r>
            <a:endParaRPr lang="sl-SI" dirty="0">
              <a:solidFill>
                <a:schemeClr val="bg1">
                  <a:lumMod val="85000"/>
                </a:schemeClr>
              </a:solidFill>
              <a:latin typeface="Noah Text" panose="00000500000000000000" pitchFamily="50" charset="-18"/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3E5E2D9-B76E-C333-99A0-F9B06D222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>
              <a:solidFill>
                <a:schemeClr val="bg1">
                  <a:lumMod val="85000"/>
                </a:schemeClr>
              </a:solidFill>
              <a:latin typeface="Noah Text" panose="00000500000000000000" pitchFamily="50" charset="-18"/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963E1DEB-58FB-0314-FD4F-7AE4CB4F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760"/>
            <a:ext cx="12192000" cy="48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6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E77DAF-C46B-E356-0D5A-DFBE0006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91" y="296277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Sig.-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Bkg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.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Ratios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for</a:t>
            </a:r>
            <a:r>
              <a:rPr lang="sl-SI" dirty="0">
                <a:solidFill>
                  <a:schemeClr val="bg1">
                    <a:lumMod val="85000"/>
                  </a:schemeClr>
                </a:solidFill>
                <a:latin typeface="Noah Text" panose="00000500000000000000" pitchFamily="50" charset="-18"/>
              </a:rPr>
              <a:t> DDPM</a:t>
            </a:r>
          </a:p>
        </p:txBody>
      </p:sp>
      <p:pic>
        <p:nvPicPr>
          <p:cNvPr id="27" name="Slika 26">
            <a:extLst>
              <a:ext uri="{FF2B5EF4-FFF2-40B4-BE49-F238E27FC236}">
                <a16:creationId xmlns:a16="http://schemas.microsoft.com/office/drawing/2014/main" id="{19AF19A4-3495-66B2-2689-824FCE7E1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05" y="595287"/>
            <a:ext cx="4750051" cy="56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kupina 10">
            <a:extLst>
              <a:ext uri="{FF2B5EF4-FFF2-40B4-BE49-F238E27FC236}">
                <a16:creationId xmlns:a16="http://schemas.microsoft.com/office/drawing/2014/main" id="{FE54C6B6-5F24-6AF8-1C97-9A1EBEDAD862}"/>
              </a:ext>
            </a:extLst>
          </p:cNvPr>
          <p:cNvGrpSpPr/>
          <p:nvPr/>
        </p:nvGrpSpPr>
        <p:grpSpPr>
          <a:xfrm>
            <a:off x="633412" y="3118922"/>
            <a:ext cx="10925175" cy="2994263"/>
            <a:chOff x="633412" y="2633147"/>
            <a:chExt cx="10925175" cy="2994263"/>
          </a:xfrm>
        </p:grpSpPr>
        <p:pic>
          <p:nvPicPr>
            <p:cNvPr id="5" name="Slika 4">
              <a:extLst>
                <a:ext uri="{FF2B5EF4-FFF2-40B4-BE49-F238E27FC236}">
                  <a16:creationId xmlns:a16="http://schemas.microsoft.com/office/drawing/2014/main" id="{A971CA6E-9D7B-C271-3E4B-35C2B0E5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412" y="3008035"/>
              <a:ext cx="10925175" cy="2619375"/>
            </a:xfrm>
            <a:prstGeom prst="rect">
              <a:avLst/>
            </a:prstGeom>
          </p:spPr>
        </p:pic>
        <p:sp>
          <p:nvSpPr>
            <p:cNvPr id="6" name="PoljeZBesedilom 5">
              <a:extLst>
                <a:ext uri="{FF2B5EF4-FFF2-40B4-BE49-F238E27FC236}">
                  <a16:creationId xmlns:a16="http://schemas.microsoft.com/office/drawing/2014/main" id="{BF4C2CEA-0101-A2DF-CA8F-B5731209935D}"/>
                </a:ext>
              </a:extLst>
            </p:cNvPr>
            <p:cNvSpPr txBox="1"/>
            <p:nvPr/>
          </p:nvSpPr>
          <p:spPr>
            <a:xfrm>
              <a:off x="2247900" y="2638703"/>
              <a:ext cx="225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VP</a:t>
              </a:r>
            </a:p>
          </p:txBody>
        </p:sp>
        <p:sp>
          <p:nvSpPr>
            <p:cNvPr id="7" name="PoljeZBesedilom 6">
              <a:extLst>
                <a:ext uri="{FF2B5EF4-FFF2-40B4-BE49-F238E27FC236}">
                  <a16:creationId xmlns:a16="http://schemas.microsoft.com/office/drawing/2014/main" id="{C90E38DB-CB73-0FF6-D0CF-CB02F89FBB3C}"/>
                </a:ext>
              </a:extLst>
            </p:cNvPr>
            <p:cNvSpPr txBox="1"/>
            <p:nvPr/>
          </p:nvSpPr>
          <p:spPr>
            <a:xfrm>
              <a:off x="5934075" y="2638703"/>
              <a:ext cx="225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VE</a:t>
              </a:r>
            </a:p>
          </p:txBody>
        </p:sp>
        <p:sp>
          <p:nvSpPr>
            <p:cNvPr id="8" name="PoljeZBesedilom 7">
              <a:extLst>
                <a:ext uri="{FF2B5EF4-FFF2-40B4-BE49-F238E27FC236}">
                  <a16:creationId xmlns:a16="http://schemas.microsoft.com/office/drawing/2014/main" id="{ACC40756-D161-064F-EE14-B0E888FDF527}"/>
                </a:ext>
              </a:extLst>
            </p:cNvPr>
            <p:cNvSpPr txBox="1"/>
            <p:nvPr/>
          </p:nvSpPr>
          <p:spPr>
            <a:xfrm>
              <a:off x="9020175" y="2633147"/>
              <a:ext cx="225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>
                  <a:solidFill>
                    <a:schemeClr val="bg1"/>
                  </a:solidFill>
                  <a:latin typeface="Noah Text" panose="00000500000000000000" pitchFamily="50" charset="-18"/>
                </a:rPr>
                <a:t>DDIM/EDM</a:t>
              </a:r>
            </a:p>
          </p:txBody>
        </p:sp>
      </p:grpSp>
      <p:sp>
        <p:nvSpPr>
          <p:cNvPr id="10" name="Naslov 1">
            <a:extLst>
              <a:ext uri="{FF2B5EF4-FFF2-40B4-BE49-F238E27FC236}">
                <a16:creationId xmlns:a16="http://schemas.microsoft.com/office/drawing/2014/main" id="{691A22FD-187C-65C1-0DF6-36AFC320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Score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based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frameworks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sp>
        <p:nvSpPr>
          <p:cNvPr id="2" name="Označba mesta vsebine 1">
            <a:extLst>
              <a:ext uri="{FF2B5EF4-FFF2-40B4-BE49-F238E27FC236}">
                <a16:creationId xmlns:a16="http://schemas.microsoft.com/office/drawing/2014/main" id="{97358BAD-5247-9C32-6048-5FD83A97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572128"/>
            <a:ext cx="10515600" cy="4351338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Variance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preserving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continuous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version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of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DDPM,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stable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Variance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exploding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nonlinear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at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the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end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steps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EDM –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straightest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trajectories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=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better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sampling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59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1A01971-5682-46C8-A033-FCA6EF81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234950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VP, VE, VP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conv</a:t>
            </a:r>
            <a:r>
              <a:rPr lang="sl-SI" dirty="0">
                <a:solidFill>
                  <a:schemeClr val="bg1"/>
                </a:solidFill>
                <a:latin typeface="Noah Text" panose="00000500000000000000" pitchFamily="50" charset="-18"/>
              </a:rPr>
              <a:t> </a:t>
            </a:r>
            <a:r>
              <a:rPr lang="sl-SI" dirty="0" err="1">
                <a:solidFill>
                  <a:schemeClr val="bg1"/>
                </a:solidFill>
                <a:latin typeface="Noah Text" panose="00000500000000000000" pitchFamily="50" charset="-18"/>
              </a:rPr>
              <a:t>samples</a:t>
            </a:r>
            <a:endParaRPr lang="sl-SI" dirty="0">
              <a:solidFill>
                <a:schemeClr val="bg1"/>
              </a:solidFill>
              <a:latin typeface="Noah Text" panose="00000500000000000000" pitchFamily="50" charset="-18"/>
            </a:endParaRPr>
          </a:p>
        </p:txBody>
      </p:sp>
      <p:pic>
        <p:nvPicPr>
          <p:cNvPr id="15" name="Slika 14">
            <a:extLst>
              <a:ext uri="{FF2B5EF4-FFF2-40B4-BE49-F238E27FC236}">
                <a16:creationId xmlns:a16="http://schemas.microsoft.com/office/drawing/2014/main" id="{55F9E703-AB49-489C-6E11-936EAF263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1140"/>
            <a:ext cx="12192000" cy="60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71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291</Words>
  <Application>Microsoft Office PowerPoint</Application>
  <PresentationFormat>Širokozaslonsko</PresentationFormat>
  <Paragraphs>53</Paragraphs>
  <Slides>19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Noah Text</vt:lpstr>
      <vt:lpstr>Officeova tema</vt:lpstr>
      <vt:lpstr>Diffusion models for generating background events</vt:lpstr>
      <vt:lpstr>Introduction</vt:lpstr>
      <vt:lpstr>DDPM sampling</vt:lpstr>
      <vt:lpstr>C2ST test</vt:lpstr>
      <vt:lpstr>Ratio test and tail cuts</vt:lpstr>
      <vt:lpstr>Distributions after the cut</vt:lpstr>
      <vt:lpstr>Sig.-Bkg. Ratios for DDPM</vt:lpstr>
      <vt:lpstr>Score based frameworks</vt:lpstr>
      <vt:lpstr>VP, VE, VP conv samples</vt:lpstr>
      <vt:lpstr>EDM, EDM2 samples</vt:lpstr>
      <vt:lpstr>PowerPointova predstavitev</vt:lpstr>
      <vt:lpstr>Problems with training</vt:lpstr>
      <vt:lpstr>EDM training</vt:lpstr>
      <vt:lpstr>Training sampled snapshots for EDM</vt:lpstr>
      <vt:lpstr>Model distances</vt:lpstr>
      <vt:lpstr>Todo list </vt:lpstr>
      <vt:lpstr>DDPM training </vt:lpstr>
      <vt:lpstr>Training sampled snapshots for DDPM</vt:lpstr>
      <vt:lpstr>Training sampled snapshots for EDM xl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Uporabnik</dc:creator>
  <cp:lastModifiedBy>Uporabnik</cp:lastModifiedBy>
  <cp:revision>5</cp:revision>
  <dcterms:created xsi:type="dcterms:W3CDTF">2025-10-14T13:23:34Z</dcterms:created>
  <dcterms:modified xsi:type="dcterms:W3CDTF">2025-12-08T19:21:27Z</dcterms:modified>
</cp:coreProperties>
</file>